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321FE0-2F8E-412A-A29D-BAC2AC01C86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Nerves, Hormones and Homeostasis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SL</a:t>
            </a:r>
          </a:p>
          <a:p>
            <a:r>
              <a:rPr lang="en-US" dirty="0" smtClean="0"/>
              <a:t>Ms. Ragsdale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Nerve Impulses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 I</a:t>
            </a:r>
          </a:p>
          <a:p>
            <a:r>
              <a:rPr lang="en-US" dirty="0" smtClean="0"/>
              <a:t>Sensory Neurons are located around the body – skin, eyes, nose, tongue – that collect stimuli from Receptors</a:t>
            </a:r>
          </a:p>
          <a:p>
            <a:r>
              <a:rPr lang="en-US" dirty="0" smtClean="0"/>
              <a:t>The stimuli are converted into energy in the form of a small impulse </a:t>
            </a:r>
          </a:p>
          <a:p>
            <a:r>
              <a:rPr lang="en-US" dirty="0" smtClean="0"/>
              <a:t>The impulse is sent from the sensory nerves to th</a:t>
            </a:r>
            <a:r>
              <a:rPr lang="en-US" dirty="0" smtClean="0"/>
              <a:t>e CNS using sensory neurons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Nerve Impulses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Part II</a:t>
            </a:r>
          </a:p>
          <a:p>
            <a:r>
              <a:rPr lang="en-US" dirty="0" smtClean="0"/>
              <a:t>The sensory neurons bring the impulse (message) to the relay neurons inside the CNS (brain and spinal cord)</a:t>
            </a:r>
          </a:p>
          <a:p>
            <a:r>
              <a:rPr lang="en-US" dirty="0" smtClean="0"/>
              <a:t>The relay neurons move the message inside the brain and bring it to the correct spot</a:t>
            </a:r>
          </a:p>
          <a:p>
            <a:r>
              <a:rPr lang="en-US" dirty="0" smtClean="0"/>
              <a:t>The CNS now sends out an impulse (message) to the motor neurons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Nerve Impulses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motor neurons take the relayed message (impulse) to the effectors</a:t>
            </a:r>
          </a:p>
          <a:p>
            <a:r>
              <a:rPr lang="en-US" dirty="0" smtClean="0"/>
              <a:t>Effectors are often muscles</a:t>
            </a:r>
          </a:p>
          <a:p>
            <a:r>
              <a:rPr lang="en-US" dirty="0" smtClean="0"/>
              <a:t>Once the message is relayed, a response is produced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 of the vertebrae in the spinal column</a:t>
            </a:r>
            <a:endParaRPr lang="en-US" dirty="0"/>
          </a:p>
        </p:txBody>
      </p:sp>
      <p:pic>
        <p:nvPicPr>
          <p:cNvPr id="1026" name="Picture 2" descr="http://click4biology.info/c4b/6/images/6.5/reflectar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971800"/>
            <a:ext cx="6477000" cy="3598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http://click4biology.info/c4b/6/images/6.5/refle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8355535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/>
          <a:lstStyle/>
          <a:p>
            <a:r>
              <a:rPr lang="en-US" dirty="0" smtClean="0"/>
              <a:t>Synapse – a junction between two neurons</a:t>
            </a:r>
          </a:p>
          <a:p>
            <a:r>
              <a:rPr lang="en-US" dirty="0" smtClean="0"/>
              <a:t>Synaptic cleft – the </a:t>
            </a:r>
            <a:r>
              <a:rPr lang="en-US" smtClean="0"/>
              <a:t>plasma membranes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Activity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Resting Potential - the negative charge registered when the nerve is at rest and not conducting a nerve </a:t>
            </a:r>
            <a:r>
              <a:rPr lang="en-US" dirty="0" smtClean="0"/>
              <a:t>impulse</a:t>
            </a:r>
          </a:p>
          <a:p>
            <a:r>
              <a:rPr lang="en-US" dirty="0" smtClean="0"/>
              <a:t>Action Potential - the positive electrochemical charge generated at the nerve impulse. </a:t>
            </a:r>
            <a:endParaRPr lang="en-US" dirty="0" smtClean="0"/>
          </a:p>
          <a:p>
            <a:r>
              <a:rPr lang="en-US" dirty="0" smtClean="0"/>
              <a:t>Depolarization - a change from the negative resting potential to the positive action </a:t>
            </a:r>
            <a:r>
              <a:rPr lang="en-US" dirty="0" smtClean="0"/>
              <a:t>potential</a:t>
            </a:r>
          </a:p>
          <a:p>
            <a:r>
              <a:rPr lang="en-US" dirty="0" err="1" smtClean="0"/>
              <a:t>Repolarization</a:t>
            </a:r>
            <a:r>
              <a:rPr lang="en-US" dirty="0" smtClean="0"/>
              <a:t> - the change in the electrical potential from the positive action potential back to the negative resting potential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2578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Central Nervous System (CNS) – the control center of your brain</a:t>
            </a:r>
          </a:p>
          <a:p>
            <a:pPr lvl="1"/>
            <a:r>
              <a:rPr lang="en-US" dirty="0" smtClean="0"/>
              <a:t>Receives all the impulses from your body and coordinates activity</a:t>
            </a:r>
          </a:p>
          <a:p>
            <a:pPr lvl="1"/>
            <a:r>
              <a:rPr lang="en-US" dirty="0" smtClean="0"/>
              <a:t>Consists of the brain and </a:t>
            </a:r>
            <a:r>
              <a:rPr lang="en-US" smtClean="0"/>
              <a:t>spinal cord</a:t>
            </a:r>
            <a:endParaRPr lang="en-US" dirty="0" smtClean="0"/>
          </a:p>
          <a:p>
            <a:r>
              <a:rPr lang="en-US" dirty="0" smtClean="0"/>
              <a:t>Peripheral Nerves</a:t>
            </a:r>
          </a:p>
          <a:p>
            <a:pPr lvl="1"/>
            <a:r>
              <a:rPr lang="en-US" dirty="0" smtClean="0"/>
              <a:t>Sensory and Motor System</a:t>
            </a:r>
          </a:p>
          <a:p>
            <a:r>
              <a:rPr lang="en-US" dirty="0" smtClean="0"/>
              <a:t>Neurons – specialized cells that carry rapid electrical impulses</a:t>
            </a:r>
            <a:endParaRPr lang="en-US" dirty="0"/>
          </a:p>
        </p:txBody>
      </p:sp>
      <p:pic>
        <p:nvPicPr>
          <p:cNvPr id="1026" name="Picture 2" descr="File:Central nervous system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828800"/>
            <a:ext cx="2835274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click4biology.info/c4b/6/images/6.5/organis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47800"/>
            <a:ext cx="8984645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Specialized cells that transmit information throughout the body very rapidly</a:t>
            </a:r>
          </a:p>
          <a:p>
            <a:r>
              <a:rPr lang="en-US" dirty="0" smtClean="0"/>
              <a:t>3 Basic Parts of a Neuron</a:t>
            </a:r>
          </a:p>
          <a:p>
            <a:pPr lvl="1"/>
            <a:r>
              <a:rPr lang="en-US" dirty="0" smtClean="0"/>
              <a:t>Dendrites – branched part of a neuron that are designed to create more surface area</a:t>
            </a:r>
          </a:p>
          <a:p>
            <a:pPr lvl="2"/>
            <a:r>
              <a:rPr lang="en-US" dirty="0" smtClean="0"/>
              <a:t>Used for connecting to other neurons or detect things about the environment</a:t>
            </a:r>
          </a:p>
          <a:p>
            <a:pPr lvl="1"/>
            <a:r>
              <a:rPr lang="en-US" dirty="0" smtClean="0"/>
              <a:t>Cell Body – Main body of the cell containing the nucleus, mitochondria, </a:t>
            </a:r>
            <a:r>
              <a:rPr lang="en-US" dirty="0" err="1" smtClean="0"/>
              <a:t>ribosomes</a:t>
            </a:r>
            <a:r>
              <a:rPr lang="en-US" dirty="0" smtClean="0"/>
              <a:t> and other organelles</a:t>
            </a:r>
          </a:p>
          <a:p>
            <a:pPr lvl="1"/>
            <a:r>
              <a:rPr lang="en-US" dirty="0" smtClean="0"/>
              <a:t>Axon – a long cable-like projection that carries the nerve impulses (action potential) away from the cell body</a:t>
            </a:r>
          </a:p>
          <a:p>
            <a:pPr lvl="2"/>
            <a:r>
              <a:rPr lang="en-US" dirty="0" smtClean="0"/>
              <a:t>Can be covered by a myelin sheath which is a protective layer of insulating fat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Schwann cell – companion cells that wrap themselves around the axon many times over</a:t>
            </a:r>
          </a:p>
          <a:p>
            <a:pPr lvl="1"/>
            <a:r>
              <a:rPr lang="en-US" dirty="0" smtClean="0"/>
              <a:t>What the myelin sheath is made up out of </a:t>
            </a:r>
          </a:p>
          <a:p>
            <a:r>
              <a:rPr lang="en-US" dirty="0" smtClean="0"/>
              <a:t>Node of </a:t>
            </a:r>
            <a:r>
              <a:rPr lang="en-US" dirty="0" err="1" smtClean="0"/>
              <a:t>Ranvier</a:t>
            </a:r>
            <a:r>
              <a:rPr lang="en-US" dirty="0" smtClean="0"/>
              <a:t> – the gaps between myelin sheathes that help the impulse speed up</a:t>
            </a:r>
          </a:p>
          <a:p>
            <a:pPr lvl="1"/>
            <a:r>
              <a:rPr lang="en-US" dirty="0" smtClean="0"/>
              <a:t>By interrupting the insulation at intervals, it allows the impulse to “jump” from node to node</a:t>
            </a:r>
          </a:p>
          <a:p>
            <a:r>
              <a:rPr lang="en-US" dirty="0" smtClean="0"/>
              <a:t>Axon terminal – the place where one axon ends and forms a synapse with another neuron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he basic design of a neu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and Label a diagram of a motor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Nerve impulse can be passed from the axon of one neuron to the </a:t>
            </a:r>
            <a:r>
              <a:rPr lang="en-US" dirty="0" err="1" smtClean="0"/>
              <a:t>dendron</a:t>
            </a:r>
            <a:r>
              <a:rPr lang="en-US" dirty="0" smtClean="0"/>
              <a:t> of another at a synapse. </a:t>
            </a:r>
          </a:p>
          <a:p>
            <a:r>
              <a:rPr lang="en-US" dirty="0" smtClean="0"/>
              <a:t>A nerve is a discrete bundle of several thousand neuron axons</a:t>
            </a:r>
            <a:endParaRPr lang="en-US" dirty="0"/>
          </a:p>
        </p:txBody>
      </p:sp>
      <p:pic>
        <p:nvPicPr>
          <p:cNvPr id="18434" name="Picture 2" descr="http://click4biology.info/c4b/6/images/6.5/neur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06399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79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Sensory Neurons </a:t>
            </a:r>
          </a:p>
          <a:p>
            <a:pPr marL="925830" lvl="1" indent="-514350">
              <a:buNone/>
            </a:pPr>
            <a:r>
              <a:rPr lang="en-US" dirty="0" smtClean="0"/>
              <a:t>	Have long axons and transmit nerve impulses from sensory receptors all over the body to the CNS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Motor Neurons</a:t>
            </a:r>
          </a:p>
          <a:p>
            <a:pPr marL="925830" lvl="1" indent="-514350">
              <a:buNone/>
            </a:pPr>
            <a:r>
              <a:rPr lang="en-US" dirty="0" smtClean="0"/>
              <a:t>	Motor neurons also have long axons and transmit nerve impulses from the central nervous system to effectors (muscles and glands) all over the body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Interneurones</a:t>
            </a:r>
            <a:r>
              <a:rPr lang="en-US" dirty="0" smtClean="0"/>
              <a:t> (Connector or Relay neurons) </a:t>
            </a:r>
          </a:p>
          <a:p>
            <a:pPr marL="925830" lvl="1" indent="-514350">
              <a:buNone/>
            </a:pPr>
            <a:r>
              <a:rPr lang="en-US" dirty="0" smtClean="0"/>
              <a:t>	Much smaller cells connect various neurons within the brain and spinal cord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Types of neur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13417"/>
            <a:ext cx="7696200" cy="5344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701</TotalTime>
  <Words>525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Nerves, Hormones and Homeostasis</vt:lpstr>
      <vt:lpstr>Human Nervous System</vt:lpstr>
      <vt:lpstr>Slide 3</vt:lpstr>
      <vt:lpstr>Neurons</vt:lpstr>
      <vt:lpstr>Neurons</vt:lpstr>
      <vt:lpstr>Slide 6</vt:lpstr>
      <vt:lpstr>Draw and Label a diagram of a motor neuron</vt:lpstr>
      <vt:lpstr>3 Types of Neurons</vt:lpstr>
      <vt:lpstr>3 Types of Neurons</vt:lpstr>
      <vt:lpstr>How Do Nerve Impulses Work?</vt:lpstr>
      <vt:lpstr>How Do Nerve Impulses Work?</vt:lpstr>
      <vt:lpstr>How Do Nerve Impulses Work?</vt:lpstr>
      <vt:lpstr>Nerve Impulse Pathway</vt:lpstr>
      <vt:lpstr>Nerve Impulse Pathway</vt:lpstr>
      <vt:lpstr>Synapses</vt:lpstr>
      <vt:lpstr>Slide 16</vt:lpstr>
      <vt:lpstr>Electrical Activity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Nerves, Hormones and Homeostasis</dc:title>
  <dc:creator>Melinda</dc:creator>
  <cp:lastModifiedBy>Teacher</cp:lastModifiedBy>
  <cp:revision>14</cp:revision>
  <dcterms:created xsi:type="dcterms:W3CDTF">2012-02-20T17:39:07Z</dcterms:created>
  <dcterms:modified xsi:type="dcterms:W3CDTF">2012-02-22T21:47:18Z</dcterms:modified>
</cp:coreProperties>
</file>